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2"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0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F9F035-FFCC-4DB9-A172-FE08035601E6}" type="datetimeFigureOut">
              <a:rPr lang="en-NZ" smtClean="0"/>
              <a:t>14/06/2012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9D3181-5A86-4BD1-9C82-0BA417792A40}" type="slidenum">
              <a:rPr lang="en-NZ" smtClean="0"/>
              <a:t>‹#›</a:t>
            </a:fld>
            <a:endParaRPr lang="en-NZ"/>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F9F035-FFCC-4DB9-A172-FE08035601E6}" type="datetimeFigureOut">
              <a:rPr lang="en-NZ" smtClean="0"/>
              <a:t>14/06/2012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0F9F035-FFCC-4DB9-A172-FE08035601E6}" type="datetimeFigureOut">
              <a:rPr lang="en-NZ" smtClean="0"/>
              <a:t>14/06/2012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0F9F035-FFCC-4DB9-A172-FE08035601E6}" type="datetimeFigureOut">
              <a:rPr lang="en-NZ" smtClean="0"/>
              <a:t>14/06/2012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9D3181-5A86-4BD1-9C82-0BA417792A40}" type="slidenum">
              <a:rPr lang="en-NZ" smtClean="0"/>
              <a:t>‹#›</a:t>
            </a:fld>
            <a:endParaRPr lang="en-NZ"/>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F9F035-FFCC-4DB9-A172-FE08035601E6}" type="datetimeFigureOut">
              <a:rPr lang="en-NZ" smtClean="0"/>
              <a:t>14/06/2012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0F9F035-FFCC-4DB9-A172-FE08035601E6}" type="datetimeFigureOut">
              <a:rPr lang="en-NZ" smtClean="0"/>
              <a:t>14/06/2012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9D3181-5A86-4BD1-9C82-0BA417792A40}" type="slidenum">
              <a:rPr lang="en-NZ" smtClean="0"/>
              <a:t>‹#›</a:t>
            </a:fld>
            <a:endParaRPr lang="en-NZ"/>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0F9F035-FFCC-4DB9-A172-FE08035601E6}" type="datetimeFigureOut">
              <a:rPr lang="en-NZ" smtClean="0"/>
              <a:t>14/06/2012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29D3181-5A86-4BD1-9C82-0BA417792A40}" type="slidenum">
              <a:rPr lang="en-NZ" smtClean="0"/>
              <a:t>‹#›</a:t>
            </a:fld>
            <a:endParaRPr lang="en-NZ"/>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F9F035-FFCC-4DB9-A172-FE08035601E6}" type="datetimeFigureOut">
              <a:rPr lang="en-NZ" smtClean="0"/>
              <a:t>14/06/2012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F9F035-FFCC-4DB9-A172-FE08035601E6}" type="datetimeFigureOut">
              <a:rPr lang="en-NZ" smtClean="0"/>
              <a:t>14/06/2012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F9F035-FFCC-4DB9-A172-FE08035601E6}" type="datetimeFigureOut">
              <a:rPr lang="en-NZ" smtClean="0"/>
              <a:t>14/06/2012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9D3181-5A86-4BD1-9C82-0BA417792A40}" type="slidenum">
              <a:rPr lang="en-NZ" smtClean="0"/>
              <a:t>‹#›</a:t>
            </a:fld>
            <a:endParaRPr lang="en-NZ"/>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F9F035-FFCC-4DB9-A172-FE08035601E6}" type="datetimeFigureOut">
              <a:rPr lang="en-NZ" smtClean="0"/>
              <a:t>14/06/2012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29D3181-5A86-4BD1-9C82-0BA417792A40}" type="slidenum">
              <a:rPr lang="en-NZ" smtClean="0"/>
              <a:t>‹#›</a:t>
            </a:fld>
            <a:endParaRPr lang="en-NZ"/>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0F9F035-FFCC-4DB9-A172-FE08035601E6}" type="datetimeFigureOut">
              <a:rPr lang="en-NZ" smtClean="0"/>
              <a:t>14/06/2012</a:t>
            </a:fld>
            <a:endParaRPr lang="en-NZ"/>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NZ"/>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29D3181-5A86-4BD1-9C82-0BA417792A40}"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audio" Target="../media/audio1.wav"/><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audio" Target="../media/audio2.wav"/><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audio" Target="../media/audio4.wav"/><Relationship Id="rId1" Type="http://schemas.openxmlformats.org/officeDocument/2006/relationships/slideLayout" Target="../slideLayouts/slideLayout2.xml"/><Relationship Id="rId6" Type="http://schemas.openxmlformats.org/officeDocument/2006/relationships/audio" Target="../media/audio4.wav"/><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audio" Target="../media/audio5.wav"/><Relationship Id="rId2" Type="http://schemas.openxmlformats.org/officeDocument/2006/relationships/audio" Target="../media/audio5.wav"/><Relationship Id="rId1" Type="http://schemas.openxmlformats.org/officeDocument/2006/relationships/slideLayout" Target="../slideLayouts/slideLayout7.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NZ" dirty="0" smtClean="0"/>
              <a:t>Project By Taylor</a:t>
            </a:r>
            <a:endParaRPr lang="en-NZ" dirty="0"/>
          </a:p>
        </p:txBody>
      </p:sp>
      <p:sp>
        <p:nvSpPr>
          <p:cNvPr id="2" name="Title 1"/>
          <p:cNvSpPr>
            <a:spLocks noGrp="1"/>
          </p:cNvSpPr>
          <p:nvPr>
            <p:ph type="ctrTitle"/>
          </p:nvPr>
        </p:nvSpPr>
        <p:spPr/>
        <p:txBody>
          <a:bodyPr/>
          <a:lstStyle/>
          <a:p>
            <a:r>
              <a:rPr lang="en-NZ" dirty="0" smtClean="0"/>
              <a:t>Europe</a:t>
            </a:r>
            <a:endParaRPr lang="en-NZ"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9809">
            <a:off x="6923487" y="802508"/>
            <a:ext cx="1513650" cy="2579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764704"/>
            <a:ext cx="159702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5576" y="401960"/>
            <a:ext cx="1206500" cy="232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79912" y="4645025"/>
            <a:ext cx="1262063" cy="221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0608887"/>
      </p:ext>
    </p:extLst>
  </p:cSld>
  <p:clrMapOvr>
    <a:masterClrMapping/>
  </p:clrMapOvr>
  <mc:AlternateContent xmlns:mc="http://schemas.openxmlformats.org/markup-compatibility/2006" xmlns:p14="http://schemas.microsoft.com/office/powerpoint/2010/main">
    <mc:Choice Requires="p14">
      <p:transition spd="slow" p14:dur="3750" advClick="0" advTm="0">
        <p14:reveal/>
        <p:sndAc>
          <p:stSnd>
            <p:snd r:embed="rId2" name="wind.wav"/>
          </p:stSnd>
        </p:sndAc>
      </p:transition>
    </mc:Choice>
    <mc:Fallback xmlns="">
      <p:transition spd="slow" advClick="0" advTm="0">
        <p:fade/>
        <p:sndAc>
          <p:stSnd>
            <p:snd r:embed="rId7" name="wind.wav"/>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500"/>
                                        <p:tgtEl>
                                          <p:spTgt spid="2"/>
                                        </p:tgtEl>
                                      </p:cBhvr>
                                    </p:animEffect>
                                  </p:childTnLst>
                                </p:cTn>
                              </p:par>
                            </p:childTnLst>
                          </p:cTn>
                        </p:par>
                        <p:par>
                          <p:cTn id="8" fill="hold">
                            <p:stCondLst>
                              <p:cond delay="1500"/>
                            </p:stCondLst>
                            <p:childTnLst>
                              <p:par>
                                <p:cTn id="9" presetID="21" presetClass="entr" presetSubtype="1" fill="hold" grpId="0" nodeType="afterEffect">
                                  <p:stCondLst>
                                    <p:cond delay="5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wheel(1)">
                                      <p:cBhvr>
                                        <p:cTn id="11" dur="2000"/>
                                        <p:tgtEl>
                                          <p:spTgt spid="3">
                                            <p:txEl>
                                              <p:pRg st="0" end="0"/>
                                            </p:txEl>
                                          </p:spTgt>
                                        </p:tgtEl>
                                      </p:cBhvr>
                                    </p:animEffect>
                                  </p:childTnLst>
                                </p:cTn>
                              </p:par>
                            </p:childTnLst>
                          </p:cTn>
                        </p:par>
                        <p:par>
                          <p:cTn id="12" fill="hold">
                            <p:stCondLst>
                              <p:cond delay="4000"/>
                            </p:stCondLst>
                            <p:childTnLst>
                              <p:par>
                                <p:cTn id="13" presetID="42" presetClass="entr" presetSubtype="0" fill="hold" nodeType="afterEffect">
                                  <p:stCondLst>
                                    <p:cond delay="500"/>
                                  </p:stCondLst>
                                  <p:childTnLst>
                                    <p:set>
                                      <p:cBhvr>
                                        <p:cTn id="14" dur="1" fill="hold">
                                          <p:stCondLst>
                                            <p:cond delay="0"/>
                                          </p:stCondLst>
                                        </p:cTn>
                                        <p:tgtEl>
                                          <p:spTgt spid="1026"/>
                                        </p:tgtEl>
                                        <p:attrNameLst>
                                          <p:attrName>style.visibility</p:attrName>
                                        </p:attrNameLst>
                                      </p:cBhvr>
                                      <p:to>
                                        <p:strVal val="visible"/>
                                      </p:to>
                                    </p:set>
                                    <p:animEffect transition="in" filter="fade">
                                      <p:cBhvr>
                                        <p:cTn id="15" dur="1000"/>
                                        <p:tgtEl>
                                          <p:spTgt spid="1026"/>
                                        </p:tgtEl>
                                      </p:cBhvr>
                                    </p:animEffect>
                                    <p:anim calcmode="lin" valueType="num">
                                      <p:cBhvr>
                                        <p:cTn id="16" dur="1000" fill="hold"/>
                                        <p:tgtEl>
                                          <p:spTgt spid="1026"/>
                                        </p:tgtEl>
                                        <p:attrNameLst>
                                          <p:attrName>ppt_x</p:attrName>
                                        </p:attrNameLst>
                                      </p:cBhvr>
                                      <p:tavLst>
                                        <p:tav tm="0">
                                          <p:val>
                                            <p:strVal val="#ppt_x"/>
                                          </p:val>
                                        </p:tav>
                                        <p:tav tm="100000">
                                          <p:val>
                                            <p:strVal val="#ppt_x"/>
                                          </p:val>
                                        </p:tav>
                                      </p:tavLst>
                                    </p:anim>
                                    <p:anim calcmode="lin" valueType="num">
                                      <p:cBhvr>
                                        <p:cTn id="17" dur="1000" fill="hold"/>
                                        <p:tgtEl>
                                          <p:spTgt spid="1026"/>
                                        </p:tgtEl>
                                        <p:attrNameLst>
                                          <p:attrName>ppt_y</p:attrName>
                                        </p:attrNameLst>
                                      </p:cBhvr>
                                      <p:tavLst>
                                        <p:tav tm="0">
                                          <p:val>
                                            <p:strVal val="#ppt_y+.1"/>
                                          </p:val>
                                        </p:tav>
                                        <p:tav tm="100000">
                                          <p:val>
                                            <p:strVal val="#ppt_y"/>
                                          </p:val>
                                        </p:tav>
                                      </p:tavLst>
                                    </p:anim>
                                  </p:childTnLst>
                                </p:cTn>
                              </p:par>
                            </p:childTnLst>
                          </p:cTn>
                        </p:par>
                        <p:par>
                          <p:cTn id="18" fill="hold">
                            <p:stCondLst>
                              <p:cond delay="5500"/>
                            </p:stCondLst>
                            <p:childTnLst>
                              <p:par>
                                <p:cTn id="19" presetID="22" presetClass="entr" presetSubtype="4" fill="hold" nodeType="afterEffect">
                                  <p:stCondLst>
                                    <p:cond delay="500"/>
                                  </p:stCondLst>
                                  <p:childTnLst>
                                    <p:set>
                                      <p:cBhvr>
                                        <p:cTn id="20" dur="1" fill="hold">
                                          <p:stCondLst>
                                            <p:cond delay="0"/>
                                          </p:stCondLst>
                                        </p:cTn>
                                        <p:tgtEl>
                                          <p:spTgt spid="1027"/>
                                        </p:tgtEl>
                                        <p:attrNameLst>
                                          <p:attrName>style.visibility</p:attrName>
                                        </p:attrNameLst>
                                      </p:cBhvr>
                                      <p:to>
                                        <p:strVal val="visible"/>
                                      </p:to>
                                    </p:set>
                                    <p:animEffect transition="in" filter="wipe(down)">
                                      <p:cBhvr>
                                        <p:cTn id="21" dur="500"/>
                                        <p:tgtEl>
                                          <p:spTgt spid="1027"/>
                                        </p:tgtEl>
                                      </p:cBhvr>
                                    </p:animEffect>
                                  </p:childTnLst>
                                </p:cTn>
                              </p:par>
                            </p:childTnLst>
                          </p:cTn>
                        </p:par>
                        <p:par>
                          <p:cTn id="22" fill="hold">
                            <p:stCondLst>
                              <p:cond delay="6500"/>
                            </p:stCondLst>
                            <p:childTnLst>
                              <p:par>
                                <p:cTn id="23" presetID="2" presetClass="entr" presetSubtype="4" fill="hold" nodeType="afterEffect">
                                  <p:stCondLst>
                                    <p:cond delay="0"/>
                                  </p:stCondLst>
                                  <p:childTnLst>
                                    <p:set>
                                      <p:cBhvr>
                                        <p:cTn id="24" dur="1" fill="hold">
                                          <p:stCondLst>
                                            <p:cond delay="0"/>
                                          </p:stCondLst>
                                        </p:cTn>
                                        <p:tgtEl>
                                          <p:spTgt spid="1028"/>
                                        </p:tgtEl>
                                        <p:attrNameLst>
                                          <p:attrName>style.visibility</p:attrName>
                                        </p:attrNameLst>
                                      </p:cBhvr>
                                      <p:to>
                                        <p:strVal val="visible"/>
                                      </p:to>
                                    </p:set>
                                    <p:anim calcmode="lin" valueType="num">
                                      <p:cBhvr additive="base">
                                        <p:cTn id="25" dur="1250" fill="hold"/>
                                        <p:tgtEl>
                                          <p:spTgt spid="1028"/>
                                        </p:tgtEl>
                                        <p:attrNameLst>
                                          <p:attrName>ppt_x</p:attrName>
                                        </p:attrNameLst>
                                      </p:cBhvr>
                                      <p:tavLst>
                                        <p:tav tm="0">
                                          <p:val>
                                            <p:strVal val="#ppt_x"/>
                                          </p:val>
                                        </p:tav>
                                        <p:tav tm="100000">
                                          <p:val>
                                            <p:strVal val="#ppt_x"/>
                                          </p:val>
                                        </p:tav>
                                      </p:tavLst>
                                    </p:anim>
                                    <p:anim calcmode="lin" valueType="num">
                                      <p:cBhvr additive="base">
                                        <p:cTn id="26" dur="1250" fill="hold"/>
                                        <p:tgtEl>
                                          <p:spTgt spid="1028"/>
                                        </p:tgtEl>
                                        <p:attrNameLst>
                                          <p:attrName>ppt_y</p:attrName>
                                        </p:attrNameLst>
                                      </p:cBhvr>
                                      <p:tavLst>
                                        <p:tav tm="0">
                                          <p:val>
                                            <p:strVal val="1+#ppt_h/2"/>
                                          </p:val>
                                        </p:tav>
                                        <p:tav tm="100000">
                                          <p:val>
                                            <p:strVal val="#ppt_y"/>
                                          </p:val>
                                        </p:tav>
                                      </p:tavLst>
                                    </p:anim>
                                  </p:childTnLst>
                                </p:cTn>
                              </p:par>
                            </p:childTnLst>
                          </p:cTn>
                        </p:par>
                        <p:par>
                          <p:cTn id="27" fill="hold">
                            <p:stCondLst>
                              <p:cond delay="7750"/>
                            </p:stCondLst>
                            <p:childTnLst>
                              <p:par>
                                <p:cTn id="28" presetID="45" presetClass="entr" presetSubtype="0" fill="hold" nodeType="afterEffect">
                                  <p:stCondLst>
                                    <p:cond delay="0"/>
                                  </p:stCondLst>
                                  <p:childTnLst>
                                    <p:set>
                                      <p:cBhvr>
                                        <p:cTn id="29" dur="1" fill="hold">
                                          <p:stCondLst>
                                            <p:cond delay="0"/>
                                          </p:stCondLst>
                                        </p:cTn>
                                        <p:tgtEl>
                                          <p:spTgt spid="1029"/>
                                        </p:tgtEl>
                                        <p:attrNameLst>
                                          <p:attrName>style.visibility</p:attrName>
                                        </p:attrNameLst>
                                      </p:cBhvr>
                                      <p:to>
                                        <p:strVal val="visible"/>
                                      </p:to>
                                    </p:set>
                                    <p:animEffect transition="in" filter="fade">
                                      <p:cBhvr>
                                        <p:cTn id="30" dur="2000"/>
                                        <p:tgtEl>
                                          <p:spTgt spid="1029"/>
                                        </p:tgtEl>
                                      </p:cBhvr>
                                    </p:animEffect>
                                    <p:anim calcmode="lin" valueType="num">
                                      <p:cBhvr>
                                        <p:cTn id="31" dur="2000" fill="hold"/>
                                        <p:tgtEl>
                                          <p:spTgt spid="1029"/>
                                        </p:tgtEl>
                                        <p:attrNameLst>
                                          <p:attrName>ppt_w</p:attrName>
                                        </p:attrNameLst>
                                      </p:cBhvr>
                                      <p:tavLst>
                                        <p:tav tm="0" fmla="#ppt_w*sin(2.5*pi*$)">
                                          <p:val>
                                            <p:fltVal val="0"/>
                                          </p:val>
                                        </p:tav>
                                        <p:tav tm="100000">
                                          <p:val>
                                            <p:fltVal val="1"/>
                                          </p:val>
                                        </p:tav>
                                      </p:tavLst>
                                    </p:anim>
                                    <p:anim calcmode="lin" valueType="num">
                                      <p:cBhvr>
                                        <p:cTn id="32" dur="2000" fill="hold"/>
                                        <p:tgtEl>
                                          <p:spTgt spid="102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800" dirty="0"/>
              <a:t>A continent is one of several major land masses on the earth. You will commonly find that there are a seven continents - Africa, Antarctica, Asia, Australia, Europe, North America, and South America.</a:t>
            </a:r>
          </a:p>
        </p:txBody>
      </p:sp>
      <p:pic>
        <p:nvPicPr>
          <p:cNvPr id="2050"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1619672" y="188640"/>
            <a:ext cx="6192688"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sz="quarter" idx="14"/>
          </p:nvPr>
        </p:nvSpPr>
        <p:spPr>
          <a:xfrm rot="5400000" flipV="1">
            <a:off x="4644580" y="980156"/>
            <a:ext cx="54844" cy="55988"/>
          </a:xfrm>
        </p:spPr>
        <p:txBody>
          <a:bodyPr>
            <a:normAutofit fontScale="25000" lnSpcReduction="20000"/>
          </a:bodyPr>
          <a:lstStyle/>
          <a:p>
            <a:endParaRPr lang="en-NZ" dirty="0"/>
          </a:p>
        </p:txBody>
      </p:sp>
    </p:spTree>
    <p:extLst>
      <p:ext uri="{BB962C8B-B14F-4D97-AF65-F5344CB8AC3E}">
        <p14:creationId xmlns:p14="http://schemas.microsoft.com/office/powerpoint/2010/main" val="188154031"/>
      </p:ext>
    </p:extLst>
  </p:cSld>
  <p:clrMapOvr>
    <a:masterClrMapping/>
  </p:clrMapOvr>
  <p:transition spd="slow" advTm="2000">
    <p:push dir="u"/>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mph" presetSubtype="0" fill="hold" grpId="0" nodeType="afterEffect">
                                  <p:stCondLst>
                                    <p:cond delay="500"/>
                                  </p:stCondLst>
                                  <p:iterate type="lt">
                                    <p:tmPct val="4000"/>
                                  </p:iterate>
                                  <p:childTnLst>
                                    <p:set>
                                      <p:cBhvr override="childStyle">
                                        <p:cTn id="6" dur="3000" fill="hold"/>
                                        <p:tgtEl>
                                          <p:spTgt spid="2"/>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1800" dirty="0"/>
              <a:t>Europe, the planet's 6th largest continent, includes 47 countries and assorted dependencies, islands and territories.</a:t>
            </a:r>
            <a:br>
              <a:rPr lang="en-NZ" sz="1800" dirty="0"/>
            </a:br>
            <a:r>
              <a:rPr lang="en-NZ" sz="1800" dirty="0"/>
              <a:t/>
            </a:r>
            <a:br>
              <a:rPr lang="en-NZ" sz="1800" dirty="0"/>
            </a:br>
            <a:r>
              <a:rPr lang="en-NZ" sz="1800" dirty="0"/>
              <a:t>The European continent is bordered by numerous bodies of water, and is separated from Asia by Russia's Ural Mountains and by the Caspian and Black Seas. It is separated from Africa by the Mediterranean Sea.</a:t>
            </a:r>
            <a:br>
              <a:rPr lang="en-NZ" sz="1800" dirty="0"/>
            </a:br>
            <a:endParaRPr lang="en-NZ" sz="1800" dirty="0"/>
          </a:p>
        </p:txBody>
      </p:sp>
      <p:pic>
        <p:nvPicPr>
          <p:cNvPr id="3074"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1619672" y="497735"/>
            <a:ext cx="6048672" cy="3709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1473161"/>
      </p:ext>
    </p:extLst>
  </p:cSld>
  <p:clrMapOvr>
    <a:masterClrMapping/>
  </p:clrMapOvr>
  <p:transition spd="slow" advClick="0" advTm="2000">
    <p:randomBar dir="vert"/>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500"/>
                                        <p:tgtEl>
                                          <p:spTgt spid="2"/>
                                        </p:tgtEl>
                                      </p:cBhvr>
                                    </p:animEffect>
                                    <p:anim calcmode="lin" valueType="num">
                                      <p:cBhvr>
                                        <p:cTn id="8" dur="3500" fill="hold"/>
                                        <p:tgtEl>
                                          <p:spTgt spid="2"/>
                                        </p:tgtEl>
                                        <p:attrNameLst>
                                          <p:attrName>ppt_x</p:attrName>
                                        </p:attrNameLst>
                                      </p:cBhvr>
                                      <p:tavLst>
                                        <p:tav tm="0">
                                          <p:val>
                                            <p:strVal val="#ppt_x"/>
                                          </p:val>
                                        </p:tav>
                                        <p:tav tm="100000">
                                          <p:val>
                                            <p:strVal val="#ppt_x"/>
                                          </p:val>
                                        </p:tav>
                                      </p:tavLst>
                                    </p:anim>
                                    <p:anim calcmode="lin" valueType="num">
                                      <p:cBhvr>
                                        <p:cTn id="9" dur="3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500"/>
                            </p:stCondLst>
                            <p:childTnLst>
                              <p:par>
                                <p:cTn id="11" presetID="6" presetClass="emph" presetSubtype="0" fill="hold" nodeType="afterEffect">
                                  <p:stCondLst>
                                    <p:cond delay="5250"/>
                                  </p:stCondLst>
                                  <p:childTnLst>
                                    <p:animScale>
                                      <p:cBhvr>
                                        <p:cTn id="12" dur="2000" fill="hold"/>
                                        <p:tgtEl>
                                          <p:spTgt spid="307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4365104"/>
            <a:ext cx="6512511" cy="1143000"/>
          </a:xfrm>
        </p:spPr>
        <p:txBody>
          <a:bodyPr/>
          <a:lstStyle/>
          <a:p>
            <a:r>
              <a:rPr lang="en-NZ" sz="2800" dirty="0" smtClean="0">
                <a:solidFill>
                  <a:srgbClr val="7030A0"/>
                </a:solidFill>
              </a:rPr>
              <a:t>The Eiffel Tower Paris</a:t>
            </a:r>
            <a:br>
              <a:rPr lang="en-NZ" sz="2800" dirty="0" smtClean="0">
                <a:solidFill>
                  <a:srgbClr val="7030A0"/>
                </a:solidFill>
              </a:rPr>
            </a:br>
            <a:r>
              <a:rPr lang="en-NZ" sz="2800" dirty="0" smtClean="0">
                <a:solidFill>
                  <a:srgbClr val="7030A0"/>
                </a:solidFill>
              </a:rPr>
              <a:t>The Parthenon  Rome</a:t>
            </a:r>
            <a:br>
              <a:rPr lang="en-NZ" sz="2800" dirty="0" smtClean="0">
                <a:solidFill>
                  <a:srgbClr val="7030A0"/>
                </a:solidFill>
              </a:rPr>
            </a:br>
            <a:r>
              <a:rPr lang="en-NZ" sz="2800" dirty="0" smtClean="0">
                <a:solidFill>
                  <a:srgbClr val="7030A0"/>
                </a:solidFill>
              </a:rPr>
              <a:t>Buckingham Palace London</a:t>
            </a:r>
            <a:br>
              <a:rPr lang="en-NZ" sz="2800" dirty="0" smtClean="0">
                <a:solidFill>
                  <a:srgbClr val="7030A0"/>
                </a:solidFill>
              </a:rPr>
            </a:br>
            <a:r>
              <a:rPr lang="en-NZ" sz="2800" dirty="0"/>
              <a:t> </a:t>
            </a:r>
          </a:p>
        </p:txBody>
      </p:sp>
      <p:pic>
        <p:nvPicPr>
          <p:cNvPr id="6146" name="Picture 2"/>
          <p:cNvPicPr>
            <a:picLocks noGrp="1" noChangeAspect="1" noChangeArrowheads="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3325280" y="1795690"/>
            <a:ext cx="2036240" cy="1347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152" y="962818"/>
            <a:ext cx="1847850" cy="2468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1713829"/>
            <a:ext cx="2157413"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99592" y="962818"/>
            <a:ext cx="3672408" cy="461665"/>
          </a:xfrm>
          <a:prstGeom prst="rect">
            <a:avLst/>
          </a:prstGeom>
          <a:noFill/>
        </p:spPr>
        <p:txBody>
          <a:bodyPr wrap="square" rtlCol="0">
            <a:spAutoFit/>
          </a:bodyPr>
          <a:lstStyle/>
          <a:p>
            <a:r>
              <a:rPr lang="en-NZ" sz="2400" dirty="0" smtClean="0">
                <a:solidFill>
                  <a:srgbClr val="FFC000"/>
                </a:solidFill>
                <a:latin typeface="Aharoni" pitchFamily="2" charset="-79"/>
                <a:cs typeface="Aharoni" pitchFamily="2" charset="-79"/>
              </a:rPr>
              <a:t>Landmarks in Europe</a:t>
            </a:r>
            <a:endParaRPr lang="en-NZ" sz="2400" dirty="0">
              <a:solidFill>
                <a:srgbClr val="FFC000"/>
              </a:solidFill>
              <a:latin typeface="Aharoni" pitchFamily="2" charset="-79"/>
              <a:cs typeface="Aharoni" pitchFamily="2" charset="-79"/>
            </a:endParaRPr>
          </a:p>
        </p:txBody>
      </p:sp>
    </p:spTree>
    <p:extLst>
      <p:ext uri="{BB962C8B-B14F-4D97-AF65-F5344CB8AC3E}">
        <p14:creationId xmlns:p14="http://schemas.microsoft.com/office/powerpoint/2010/main" val="1929021265"/>
      </p:ext>
    </p:extLst>
  </p:cSld>
  <p:clrMapOvr>
    <a:masterClrMapping/>
  </p:clrMapOvr>
  <mc:AlternateContent xmlns:mc="http://schemas.openxmlformats.org/markup-compatibility/2006" xmlns:p14="http://schemas.microsoft.com/office/powerpoint/2010/main">
    <mc:Choice Requires="p14">
      <p:transition spd="slow" p14:dur="1500" advTm="2000">
        <p:fade/>
        <p:sndAc>
          <p:stSnd>
            <p:snd r:embed="rId2" name="laser.wav"/>
          </p:stSnd>
        </p:sndAc>
      </p:transition>
    </mc:Choice>
    <mc:Fallback xmlns="">
      <p:transition spd="slow" advTm="2000">
        <p:fade/>
        <p:sndAc>
          <p:stSnd>
            <p:snd r:embed="rId6" name="laser.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6" presetClass="entr" presetSubtype="16" fill="hold" nodeType="afterEffect">
                                  <p:stCondLst>
                                    <p:cond delay="500"/>
                                  </p:stCondLst>
                                  <p:childTnLst>
                                    <p:set>
                                      <p:cBhvr>
                                        <p:cTn id="13" dur="1" fill="hold">
                                          <p:stCondLst>
                                            <p:cond delay="0"/>
                                          </p:stCondLst>
                                        </p:cTn>
                                        <p:tgtEl>
                                          <p:spTgt spid="6148"/>
                                        </p:tgtEl>
                                        <p:attrNameLst>
                                          <p:attrName>style.visibility</p:attrName>
                                        </p:attrNameLst>
                                      </p:cBhvr>
                                      <p:to>
                                        <p:strVal val="visible"/>
                                      </p:to>
                                    </p:set>
                                    <p:animEffect transition="in" filter="circle(in)">
                                      <p:cBhvr>
                                        <p:cTn id="14" dur="2000"/>
                                        <p:tgtEl>
                                          <p:spTgt spid="6148"/>
                                        </p:tgtEl>
                                      </p:cBhvr>
                                    </p:animEffect>
                                  </p:childTnLst>
                                </p:cTn>
                              </p:par>
                            </p:childTnLst>
                          </p:cTn>
                        </p:par>
                        <p:par>
                          <p:cTn id="15" fill="hold">
                            <p:stCondLst>
                              <p:cond delay="3500"/>
                            </p:stCondLst>
                            <p:childTnLst>
                              <p:par>
                                <p:cTn id="16" presetID="22" presetClass="entr" presetSubtype="4" fill="hold" nodeType="afterEffect">
                                  <p:stCondLst>
                                    <p:cond delay="500"/>
                                  </p:stCondLst>
                                  <p:childTnLst>
                                    <p:set>
                                      <p:cBhvr>
                                        <p:cTn id="17" dur="1" fill="hold">
                                          <p:stCondLst>
                                            <p:cond delay="0"/>
                                          </p:stCondLst>
                                        </p:cTn>
                                        <p:tgtEl>
                                          <p:spTgt spid="6146"/>
                                        </p:tgtEl>
                                        <p:attrNameLst>
                                          <p:attrName>style.visibility</p:attrName>
                                        </p:attrNameLst>
                                      </p:cBhvr>
                                      <p:to>
                                        <p:strVal val="visible"/>
                                      </p:to>
                                    </p:set>
                                    <p:animEffect transition="in" filter="wipe(down)">
                                      <p:cBhvr>
                                        <p:cTn id="18" dur="1000"/>
                                        <p:tgtEl>
                                          <p:spTgt spid="6146"/>
                                        </p:tgtEl>
                                      </p:cBhvr>
                                    </p:animEffect>
                                  </p:childTnLst>
                                </p:cTn>
                              </p:par>
                            </p:childTnLst>
                          </p:cTn>
                        </p:par>
                        <p:par>
                          <p:cTn id="19" fill="hold">
                            <p:stCondLst>
                              <p:cond delay="5000"/>
                            </p:stCondLst>
                            <p:childTnLst>
                              <p:par>
                                <p:cTn id="20" presetID="21" presetClass="entr" presetSubtype="1" fill="hold" nodeType="afterEffect">
                                  <p:stCondLst>
                                    <p:cond delay="0"/>
                                  </p:stCondLst>
                                  <p:childTnLst>
                                    <p:set>
                                      <p:cBhvr>
                                        <p:cTn id="21" dur="1" fill="hold">
                                          <p:stCondLst>
                                            <p:cond delay="0"/>
                                          </p:stCondLst>
                                        </p:cTn>
                                        <p:tgtEl>
                                          <p:spTgt spid="6147"/>
                                        </p:tgtEl>
                                        <p:attrNameLst>
                                          <p:attrName>style.visibility</p:attrName>
                                        </p:attrNameLst>
                                      </p:cBhvr>
                                      <p:to>
                                        <p:strVal val="visible"/>
                                      </p:to>
                                    </p:set>
                                    <p:animEffect transition="in" filter="wheel(1)">
                                      <p:cBhvr>
                                        <p:cTn id="22"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1" y="672457"/>
            <a:ext cx="3639330" cy="461665"/>
          </a:xfrm>
          <a:prstGeom prst="rect">
            <a:avLst/>
          </a:prstGeom>
        </p:spPr>
        <p:txBody>
          <a:bodyPr wrap="none">
            <a:spAutoFit/>
          </a:bodyPr>
          <a:lstStyle/>
          <a:p>
            <a:r>
              <a:rPr lang="en-NZ" sz="2400" dirty="0" smtClean="0">
                <a:solidFill>
                  <a:schemeClr val="tx2">
                    <a:lumMod val="60000"/>
                    <a:lumOff val="40000"/>
                  </a:schemeClr>
                </a:solidFill>
                <a:latin typeface="Arial Black" pitchFamily="34" charset="0"/>
              </a:rPr>
              <a:t>Four European Flags</a:t>
            </a:r>
            <a:endParaRPr lang="en-NZ" sz="2400" dirty="0">
              <a:solidFill>
                <a:schemeClr val="tx2">
                  <a:lumMod val="60000"/>
                  <a:lumOff val="40000"/>
                </a:schemeClr>
              </a:solidFill>
              <a:latin typeface="Arial Black" pitchFamily="34" charset="0"/>
            </a:endParaRPr>
          </a:p>
        </p:txBody>
      </p:sp>
      <p:pic>
        <p:nvPicPr>
          <p:cNvPr id="4102"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15" y="3431381"/>
            <a:ext cx="1768475" cy="3341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164506"/>
            <a:ext cx="2924926" cy="2442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4677" y="2486748"/>
            <a:ext cx="2017713" cy="120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247347"/>
            <a:ext cx="2664296" cy="2492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3778" y="1491998"/>
            <a:ext cx="2120900" cy="1414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55326" y="3889961"/>
            <a:ext cx="3138345" cy="242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63988" y="5229200"/>
            <a:ext cx="1957387"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67643" y="3478491"/>
            <a:ext cx="2733770" cy="239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84168" y="4678489"/>
            <a:ext cx="2176463" cy="145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8101412" y="1491998"/>
            <a:ext cx="287011" cy="1478694"/>
          </a:xfrm>
          <a:prstGeom prst="rect">
            <a:avLst/>
          </a:prstGeom>
          <a:noFill/>
        </p:spPr>
        <p:txBody>
          <a:bodyPr wrap="square" rtlCol="0">
            <a:spAutoFit/>
          </a:bodyPr>
          <a:lstStyle/>
          <a:p>
            <a:r>
              <a:rPr lang="en-NZ" dirty="0" smtClean="0"/>
              <a:t>F</a:t>
            </a:r>
          </a:p>
          <a:p>
            <a:r>
              <a:rPr lang="en-NZ" dirty="0" smtClean="0"/>
              <a:t>r</a:t>
            </a:r>
          </a:p>
          <a:p>
            <a:r>
              <a:rPr lang="en-NZ" dirty="0" smtClean="0"/>
              <a:t>a</a:t>
            </a:r>
          </a:p>
          <a:p>
            <a:r>
              <a:rPr lang="en-NZ" dirty="0" smtClean="0"/>
              <a:t>c</a:t>
            </a:r>
          </a:p>
          <a:p>
            <a:r>
              <a:rPr lang="en-NZ" dirty="0"/>
              <a:t>e</a:t>
            </a:r>
          </a:p>
        </p:txBody>
      </p:sp>
      <p:sp>
        <p:nvSpPr>
          <p:cNvPr id="4" name="TextBox 3"/>
          <p:cNvSpPr txBox="1"/>
          <p:nvPr/>
        </p:nvSpPr>
        <p:spPr>
          <a:xfrm>
            <a:off x="4572000" y="1772816"/>
            <a:ext cx="360040" cy="2031325"/>
          </a:xfrm>
          <a:prstGeom prst="rect">
            <a:avLst/>
          </a:prstGeom>
          <a:noFill/>
        </p:spPr>
        <p:txBody>
          <a:bodyPr wrap="square" rtlCol="0">
            <a:spAutoFit/>
          </a:bodyPr>
          <a:lstStyle/>
          <a:p>
            <a:r>
              <a:rPr lang="en-NZ" dirty="0" smtClean="0"/>
              <a:t>G</a:t>
            </a:r>
          </a:p>
          <a:p>
            <a:r>
              <a:rPr lang="en-NZ" dirty="0" smtClean="0"/>
              <a:t>e</a:t>
            </a:r>
          </a:p>
          <a:p>
            <a:r>
              <a:rPr lang="en-NZ" dirty="0" smtClean="0"/>
              <a:t>r</a:t>
            </a:r>
          </a:p>
          <a:p>
            <a:r>
              <a:rPr lang="en-NZ" dirty="0" smtClean="0"/>
              <a:t>m</a:t>
            </a:r>
          </a:p>
          <a:p>
            <a:r>
              <a:rPr lang="en-NZ" dirty="0" smtClean="0"/>
              <a:t>a</a:t>
            </a:r>
          </a:p>
          <a:p>
            <a:r>
              <a:rPr lang="en-NZ" dirty="0" err="1" smtClean="0"/>
              <a:t>ny</a:t>
            </a:r>
            <a:endParaRPr lang="en-NZ" dirty="0"/>
          </a:p>
        </p:txBody>
      </p:sp>
      <p:sp>
        <p:nvSpPr>
          <p:cNvPr id="5" name="TextBox 4"/>
          <p:cNvSpPr txBox="1"/>
          <p:nvPr/>
        </p:nvSpPr>
        <p:spPr>
          <a:xfrm>
            <a:off x="8388423" y="4437112"/>
            <a:ext cx="288033" cy="1477328"/>
          </a:xfrm>
          <a:prstGeom prst="rect">
            <a:avLst/>
          </a:prstGeom>
          <a:noFill/>
        </p:spPr>
        <p:txBody>
          <a:bodyPr wrap="square" rtlCol="0">
            <a:spAutoFit/>
          </a:bodyPr>
          <a:lstStyle/>
          <a:p>
            <a:r>
              <a:rPr lang="en-NZ" dirty="0" smtClean="0"/>
              <a:t>S</a:t>
            </a:r>
          </a:p>
          <a:p>
            <a:r>
              <a:rPr lang="en-NZ" dirty="0" smtClean="0"/>
              <a:t>p</a:t>
            </a:r>
          </a:p>
          <a:p>
            <a:r>
              <a:rPr lang="en-NZ" dirty="0" smtClean="0"/>
              <a:t>a</a:t>
            </a:r>
          </a:p>
          <a:p>
            <a:r>
              <a:rPr lang="en-NZ" dirty="0" err="1" smtClean="0"/>
              <a:t>i</a:t>
            </a:r>
            <a:endParaRPr lang="en-NZ" dirty="0" smtClean="0"/>
          </a:p>
          <a:p>
            <a:r>
              <a:rPr lang="en-NZ" dirty="0"/>
              <a:t>n</a:t>
            </a:r>
          </a:p>
        </p:txBody>
      </p:sp>
    </p:spTree>
    <p:extLst>
      <p:ext uri="{BB962C8B-B14F-4D97-AF65-F5344CB8AC3E}">
        <p14:creationId xmlns:p14="http://schemas.microsoft.com/office/powerpoint/2010/main" val="1540201787"/>
      </p:ext>
    </p:extLst>
  </p:cSld>
  <p:clrMapOvr>
    <a:masterClrMapping/>
  </p:clrMapOvr>
  <mc:AlternateContent xmlns:mc="http://schemas.openxmlformats.org/markup-compatibility/2006" xmlns:p14="http://schemas.microsoft.com/office/powerpoint/2010/main">
    <mc:Choice Requires="p14">
      <p:transition spd="slow" p14:dur="2500" advClick="0" advTm="2000">
        <p:checker/>
      </p:transition>
    </mc:Choice>
    <mc:Fallback xmlns="">
      <p:transition spd="slow" advClick="0" advTm="2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500"/>
                                        <p:tgtEl>
                                          <p:spTgt spid="2">
                                            <p:txEl>
                                              <p:pRg st="0" end="0"/>
                                            </p:txEl>
                                          </p:spTgt>
                                        </p:tgtEl>
                                      </p:cBhvr>
                                    </p:animEffect>
                                    <p:anim calcmode="lin" valueType="num">
                                      <p:cBhvr>
                                        <p:cTn id="8" dur="1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6" presetClass="entr" presetSubtype="16" fill="hold" nodeType="afterEffect">
                                  <p:stCondLst>
                                    <p:cond delay="500"/>
                                  </p:stCondLst>
                                  <p:childTnLst>
                                    <p:set>
                                      <p:cBhvr>
                                        <p:cTn id="12" dur="1" fill="hold">
                                          <p:stCondLst>
                                            <p:cond delay="0"/>
                                          </p:stCondLst>
                                        </p:cTn>
                                        <p:tgtEl>
                                          <p:spTgt spid="4103"/>
                                        </p:tgtEl>
                                        <p:attrNameLst>
                                          <p:attrName>style.visibility</p:attrName>
                                        </p:attrNameLst>
                                      </p:cBhvr>
                                      <p:to>
                                        <p:strVal val="visible"/>
                                      </p:to>
                                    </p:set>
                                    <p:animEffect transition="in" filter="circle(in)">
                                      <p:cBhvr>
                                        <p:cTn id="13" dur="2000"/>
                                        <p:tgtEl>
                                          <p:spTgt spid="4103"/>
                                        </p:tgtEl>
                                      </p:cBhvr>
                                    </p:animEffect>
                                  </p:childTnLst>
                                </p:cTn>
                              </p:par>
                            </p:childTnLst>
                          </p:cTn>
                        </p:par>
                        <p:par>
                          <p:cTn id="14" fill="hold">
                            <p:stCondLst>
                              <p:cond delay="4000"/>
                            </p:stCondLst>
                            <p:childTnLst>
                              <p:par>
                                <p:cTn id="15" presetID="42"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5000"/>
                            </p:stCondLst>
                            <p:childTnLst>
                              <p:par>
                                <p:cTn id="21" presetID="22" presetClass="entr" presetSubtype="4" fill="hold" nodeType="afterEffect">
                                  <p:stCondLst>
                                    <p:cond delay="500"/>
                                  </p:stCondLst>
                                  <p:childTnLst>
                                    <p:set>
                                      <p:cBhvr>
                                        <p:cTn id="22" dur="1" fill="hold">
                                          <p:stCondLst>
                                            <p:cond delay="0"/>
                                          </p:stCondLst>
                                        </p:cTn>
                                        <p:tgtEl>
                                          <p:spTgt spid="4101"/>
                                        </p:tgtEl>
                                        <p:attrNameLst>
                                          <p:attrName>style.visibility</p:attrName>
                                        </p:attrNameLst>
                                      </p:cBhvr>
                                      <p:to>
                                        <p:strVal val="visible"/>
                                      </p:to>
                                    </p:set>
                                    <p:animEffect transition="in" filter="wipe(down)">
                                      <p:cBhvr>
                                        <p:cTn id="23" dur="1000"/>
                                        <p:tgtEl>
                                          <p:spTgt spid="4101"/>
                                        </p:tgtEl>
                                      </p:cBhvr>
                                    </p:animEffect>
                                  </p:childTnLst>
                                </p:cTn>
                              </p:par>
                            </p:childTnLst>
                          </p:cTn>
                        </p:par>
                        <p:par>
                          <p:cTn id="24" fill="hold">
                            <p:stCondLst>
                              <p:cond delay="6500"/>
                            </p:stCondLst>
                            <p:childTnLst>
                              <p:par>
                                <p:cTn id="25" presetID="14" presetClass="entr" presetSubtype="10" fill="hold" nodeType="afterEffect">
                                  <p:stCondLst>
                                    <p:cond delay="500"/>
                                  </p:stCondLst>
                                  <p:childTnLst>
                                    <p:set>
                                      <p:cBhvr>
                                        <p:cTn id="26" dur="1" fill="hold">
                                          <p:stCondLst>
                                            <p:cond delay="0"/>
                                          </p:stCondLst>
                                        </p:cTn>
                                        <p:tgtEl>
                                          <p:spTgt spid="4104"/>
                                        </p:tgtEl>
                                        <p:attrNameLst>
                                          <p:attrName>style.visibility</p:attrName>
                                        </p:attrNameLst>
                                      </p:cBhvr>
                                      <p:to>
                                        <p:strVal val="visible"/>
                                      </p:to>
                                    </p:set>
                                    <p:animEffect transition="in" filter="randombar(horizontal)">
                                      <p:cBhvr>
                                        <p:cTn id="27" dur="1000"/>
                                        <p:tgtEl>
                                          <p:spTgt spid="4104"/>
                                        </p:tgtEl>
                                      </p:cBhvr>
                                    </p:animEffect>
                                  </p:childTnLst>
                                </p:cTn>
                              </p:par>
                            </p:childTnLst>
                          </p:cTn>
                        </p:par>
                        <p:par>
                          <p:cTn id="28" fill="hold">
                            <p:stCondLst>
                              <p:cond delay="8000"/>
                            </p:stCondLst>
                            <p:childTnLst>
                              <p:par>
                                <p:cTn id="29" presetID="45" presetClass="entr" presetSubtype="0" fill="hold" grpId="0" nodeType="afterEffect">
                                  <p:stCondLst>
                                    <p:cond delay="50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2000"/>
                                        <p:tgtEl>
                                          <p:spTgt spid="3"/>
                                        </p:tgtEl>
                                      </p:cBhvr>
                                    </p:animEffect>
                                    <p:anim calcmode="lin" valueType="num">
                                      <p:cBhvr>
                                        <p:cTn id="32" dur="2000" fill="hold"/>
                                        <p:tgtEl>
                                          <p:spTgt spid="3"/>
                                        </p:tgtEl>
                                        <p:attrNameLst>
                                          <p:attrName>ppt_w</p:attrName>
                                        </p:attrNameLst>
                                      </p:cBhvr>
                                      <p:tavLst>
                                        <p:tav tm="0" fmla="#ppt_w*sin(2.5*pi*$)">
                                          <p:val>
                                            <p:fltVal val="0"/>
                                          </p:val>
                                        </p:tav>
                                        <p:tav tm="100000">
                                          <p:val>
                                            <p:fltVal val="1"/>
                                          </p:val>
                                        </p:tav>
                                      </p:tavLst>
                                    </p:anim>
                                    <p:anim calcmode="lin" valueType="num">
                                      <p:cBhvr>
                                        <p:cTn id="33" dur="2000" fill="hold"/>
                                        <p:tgtEl>
                                          <p:spTgt spid="3"/>
                                        </p:tgtEl>
                                        <p:attrNameLst>
                                          <p:attrName>ppt_h</p:attrName>
                                        </p:attrNameLst>
                                      </p:cBhvr>
                                      <p:tavLst>
                                        <p:tav tm="0">
                                          <p:val>
                                            <p:strVal val="#ppt_h"/>
                                          </p:val>
                                        </p:tav>
                                        <p:tav tm="100000">
                                          <p:val>
                                            <p:strVal val="#ppt_h"/>
                                          </p:val>
                                        </p:tav>
                                      </p:tavLst>
                                    </p:anim>
                                  </p:childTnLst>
                                </p:cTn>
                              </p:par>
                            </p:childTnLst>
                          </p:cTn>
                        </p:par>
                        <p:par>
                          <p:cTn id="34" fill="hold">
                            <p:stCondLst>
                              <p:cond delay="10500"/>
                            </p:stCondLst>
                            <p:childTnLst>
                              <p:par>
                                <p:cTn id="35" presetID="31" presetClass="entr" presetSubtype="0" fill="hold" nodeType="afterEffect">
                                  <p:stCondLst>
                                    <p:cond delay="0"/>
                                  </p:stCondLst>
                                  <p:childTnLst>
                                    <p:set>
                                      <p:cBhvr>
                                        <p:cTn id="36" dur="1" fill="hold">
                                          <p:stCondLst>
                                            <p:cond delay="0"/>
                                          </p:stCondLst>
                                        </p:cTn>
                                        <p:tgtEl>
                                          <p:spTgt spid="4098"/>
                                        </p:tgtEl>
                                        <p:attrNameLst>
                                          <p:attrName>style.visibility</p:attrName>
                                        </p:attrNameLst>
                                      </p:cBhvr>
                                      <p:to>
                                        <p:strVal val="visible"/>
                                      </p:to>
                                    </p:set>
                                    <p:anim calcmode="lin" valueType="num">
                                      <p:cBhvr>
                                        <p:cTn id="37" dur="1000" fill="hold"/>
                                        <p:tgtEl>
                                          <p:spTgt spid="4098"/>
                                        </p:tgtEl>
                                        <p:attrNameLst>
                                          <p:attrName>ppt_w</p:attrName>
                                        </p:attrNameLst>
                                      </p:cBhvr>
                                      <p:tavLst>
                                        <p:tav tm="0">
                                          <p:val>
                                            <p:fltVal val="0"/>
                                          </p:val>
                                        </p:tav>
                                        <p:tav tm="100000">
                                          <p:val>
                                            <p:strVal val="#ppt_w"/>
                                          </p:val>
                                        </p:tav>
                                      </p:tavLst>
                                    </p:anim>
                                    <p:anim calcmode="lin" valueType="num">
                                      <p:cBhvr>
                                        <p:cTn id="38" dur="1000" fill="hold"/>
                                        <p:tgtEl>
                                          <p:spTgt spid="4098"/>
                                        </p:tgtEl>
                                        <p:attrNameLst>
                                          <p:attrName>ppt_h</p:attrName>
                                        </p:attrNameLst>
                                      </p:cBhvr>
                                      <p:tavLst>
                                        <p:tav tm="0">
                                          <p:val>
                                            <p:fltVal val="0"/>
                                          </p:val>
                                        </p:tav>
                                        <p:tav tm="100000">
                                          <p:val>
                                            <p:strVal val="#ppt_h"/>
                                          </p:val>
                                        </p:tav>
                                      </p:tavLst>
                                    </p:anim>
                                    <p:anim calcmode="lin" valueType="num">
                                      <p:cBhvr>
                                        <p:cTn id="39" dur="1000" fill="hold"/>
                                        <p:tgtEl>
                                          <p:spTgt spid="4098"/>
                                        </p:tgtEl>
                                        <p:attrNameLst>
                                          <p:attrName>style.rotation</p:attrName>
                                        </p:attrNameLst>
                                      </p:cBhvr>
                                      <p:tavLst>
                                        <p:tav tm="0">
                                          <p:val>
                                            <p:fltVal val="90"/>
                                          </p:val>
                                        </p:tav>
                                        <p:tav tm="100000">
                                          <p:val>
                                            <p:fltVal val="0"/>
                                          </p:val>
                                        </p:tav>
                                      </p:tavLst>
                                    </p:anim>
                                    <p:animEffect transition="in" filter="fade">
                                      <p:cBhvr>
                                        <p:cTn id="40" dur="1000"/>
                                        <p:tgtEl>
                                          <p:spTgt spid="4098"/>
                                        </p:tgtEl>
                                      </p:cBhvr>
                                    </p:animEffect>
                                  </p:childTnLst>
                                </p:cTn>
                              </p:par>
                            </p:childTnLst>
                          </p:cTn>
                        </p:par>
                        <p:par>
                          <p:cTn id="41" fill="hold">
                            <p:stCondLst>
                              <p:cond delay="11500"/>
                            </p:stCondLst>
                            <p:childTnLst>
                              <p:par>
                                <p:cTn id="42" presetID="2" presetClass="entr" presetSubtype="4" fill="hold" nodeType="afterEffect">
                                  <p:stCondLst>
                                    <p:cond delay="500"/>
                                  </p:stCondLst>
                                  <p:childTnLst>
                                    <p:set>
                                      <p:cBhvr>
                                        <p:cTn id="43" dur="1" fill="hold">
                                          <p:stCondLst>
                                            <p:cond delay="0"/>
                                          </p:stCondLst>
                                        </p:cTn>
                                        <p:tgtEl>
                                          <p:spTgt spid="4105"/>
                                        </p:tgtEl>
                                        <p:attrNameLst>
                                          <p:attrName>style.visibility</p:attrName>
                                        </p:attrNameLst>
                                      </p:cBhvr>
                                      <p:to>
                                        <p:strVal val="visible"/>
                                      </p:to>
                                    </p:set>
                                    <p:anim calcmode="lin" valueType="num">
                                      <p:cBhvr additive="base">
                                        <p:cTn id="44" dur="750" fill="hold"/>
                                        <p:tgtEl>
                                          <p:spTgt spid="4105"/>
                                        </p:tgtEl>
                                        <p:attrNameLst>
                                          <p:attrName>ppt_x</p:attrName>
                                        </p:attrNameLst>
                                      </p:cBhvr>
                                      <p:tavLst>
                                        <p:tav tm="0">
                                          <p:val>
                                            <p:strVal val="#ppt_x"/>
                                          </p:val>
                                        </p:tav>
                                        <p:tav tm="100000">
                                          <p:val>
                                            <p:strVal val="#ppt_x"/>
                                          </p:val>
                                        </p:tav>
                                      </p:tavLst>
                                    </p:anim>
                                    <p:anim calcmode="lin" valueType="num">
                                      <p:cBhvr additive="base">
                                        <p:cTn id="45" dur="750" fill="hold"/>
                                        <p:tgtEl>
                                          <p:spTgt spid="4105"/>
                                        </p:tgtEl>
                                        <p:attrNameLst>
                                          <p:attrName>ppt_y</p:attrName>
                                        </p:attrNameLst>
                                      </p:cBhvr>
                                      <p:tavLst>
                                        <p:tav tm="0">
                                          <p:val>
                                            <p:strVal val="1+#ppt_h/2"/>
                                          </p:val>
                                        </p:tav>
                                        <p:tav tm="100000">
                                          <p:val>
                                            <p:strVal val="#ppt_y"/>
                                          </p:val>
                                        </p:tav>
                                      </p:tavLst>
                                    </p:anim>
                                  </p:childTnLst>
                                </p:cTn>
                              </p:par>
                            </p:childTnLst>
                          </p:cTn>
                        </p:par>
                        <p:par>
                          <p:cTn id="46" fill="hold">
                            <p:stCondLst>
                              <p:cond delay="12750"/>
                            </p:stCondLst>
                            <p:childTnLst>
                              <p:par>
                                <p:cTn id="47" presetID="16" presetClass="entr" presetSubtype="21" fill="hold" nodeType="afterEffect">
                                  <p:stCondLst>
                                    <p:cond delay="500"/>
                                  </p:stCondLst>
                                  <p:childTnLst>
                                    <p:set>
                                      <p:cBhvr>
                                        <p:cTn id="48" dur="1" fill="hold">
                                          <p:stCondLst>
                                            <p:cond delay="0"/>
                                          </p:stCondLst>
                                        </p:cTn>
                                        <p:tgtEl>
                                          <p:spTgt spid="4100"/>
                                        </p:tgtEl>
                                        <p:attrNameLst>
                                          <p:attrName>style.visibility</p:attrName>
                                        </p:attrNameLst>
                                      </p:cBhvr>
                                      <p:to>
                                        <p:strVal val="visible"/>
                                      </p:to>
                                    </p:set>
                                    <p:animEffect transition="in" filter="barn(inVertical)">
                                      <p:cBhvr>
                                        <p:cTn id="49" dur="750"/>
                                        <p:tgtEl>
                                          <p:spTgt spid="4100"/>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4106"/>
                                        </p:tgtEl>
                                        <p:attrNameLst>
                                          <p:attrName>style.visibility</p:attrName>
                                        </p:attrNameLst>
                                      </p:cBhvr>
                                      <p:to>
                                        <p:strVal val="visible"/>
                                      </p:to>
                                    </p:set>
                                    <p:animEffect transition="in" filter="wipe(down)">
                                      <p:cBhvr>
                                        <p:cTn id="54" dur="580">
                                          <p:stCondLst>
                                            <p:cond delay="0"/>
                                          </p:stCondLst>
                                        </p:cTn>
                                        <p:tgtEl>
                                          <p:spTgt spid="4106"/>
                                        </p:tgtEl>
                                      </p:cBhvr>
                                    </p:animEffect>
                                    <p:anim calcmode="lin" valueType="num">
                                      <p:cBhvr>
                                        <p:cTn id="55" dur="1822" tmFilter="0,0; 0.14,0.36; 0.43,0.73; 0.71,0.91; 1.0,1.0">
                                          <p:stCondLst>
                                            <p:cond delay="0"/>
                                          </p:stCondLst>
                                        </p:cTn>
                                        <p:tgtEl>
                                          <p:spTgt spid="4106"/>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4106"/>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4106"/>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4106"/>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4106"/>
                                        </p:tgtEl>
                                        <p:attrNameLst>
                                          <p:attrName>ppt_y</p:attrName>
                                        </p:attrNameLst>
                                      </p:cBhvr>
                                      <p:tavLst>
                                        <p:tav tm="0" fmla="#ppt_y-sin(pi*$)/81">
                                          <p:val>
                                            <p:fltVal val="0"/>
                                          </p:val>
                                        </p:tav>
                                        <p:tav tm="100000">
                                          <p:val>
                                            <p:fltVal val="1"/>
                                          </p:val>
                                        </p:tav>
                                      </p:tavLst>
                                    </p:anim>
                                    <p:animScale>
                                      <p:cBhvr>
                                        <p:cTn id="60" dur="26">
                                          <p:stCondLst>
                                            <p:cond delay="650"/>
                                          </p:stCondLst>
                                        </p:cTn>
                                        <p:tgtEl>
                                          <p:spTgt spid="4106"/>
                                        </p:tgtEl>
                                      </p:cBhvr>
                                      <p:to x="100000" y="60000"/>
                                    </p:animScale>
                                    <p:animScale>
                                      <p:cBhvr>
                                        <p:cTn id="61" dur="166" decel="50000">
                                          <p:stCondLst>
                                            <p:cond delay="676"/>
                                          </p:stCondLst>
                                        </p:cTn>
                                        <p:tgtEl>
                                          <p:spTgt spid="4106"/>
                                        </p:tgtEl>
                                      </p:cBhvr>
                                      <p:to x="100000" y="100000"/>
                                    </p:animScale>
                                    <p:animScale>
                                      <p:cBhvr>
                                        <p:cTn id="62" dur="26">
                                          <p:stCondLst>
                                            <p:cond delay="1312"/>
                                          </p:stCondLst>
                                        </p:cTn>
                                        <p:tgtEl>
                                          <p:spTgt spid="4106"/>
                                        </p:tgtEl>
                                      </p:cBhvr>
                                      <p:to x="100000" y="80000"/>
                                    </p:animScale>
                                    <p:animScale>
                                      <p:cBhvr>
                                        <p:cTn id="63" dur="166" decel="50000">
                                          <p:stCondLst>
                                            <p:cond delay="1338"/>
                                          </p:stCondLst>
                                        </p:cTn>
                                        <p:tgtEl>
                                          <p:spTgt spid="4106"/>
                                        </p:tgtEl>
                                      </p:cBhvr>
                                      <p:to x="100000" y="100000"/>
                                    </p:animScale>
                                    <p:animScale>
                                      <p:cBhvr>
                                        <p:cTn id="64" dur="26">
                                          <p:stCondLst>
                                            <p:cond delay="1642"/>
                                          </p:stCondLst>
                                        </p:cTn>
                                        <p:tgtEl>
                                          <p:spTgt spid="4106"/>
                                        </p:tgtEl>
                                      </p:cBhvr>
                                      <p:to x="100000" y="90000"/>
                                    </p:animScale>
                                    <p:animScale>
                                      <p:cBhvr>
                                        <p:cTn id="65" dur="166" decel="50000">
                                          <p:stCondLst>
                                            <p:cond delay="1668"/>
                                          </p:stCondLst>
                                        </p:cTn>
                                        <p:tgtEl>
                                          <p:spTgt spid="4106"/>
                                        </p:tgtEl>
                                      </p:cBhvr>
                                      <p:to x="100000" y="100000"/>
                                    </p:animScale>
                                    <p:animScale>
                                      <p:cBhvr>
                                        <p:cTn id="66" dur="26">
                                          <p:stCondLst>
                                            <p:cond delay="1808"/>
                                          </p:stCondLst>
                                        </p:cTn>
                                        <p:tgtEl>
                                          <p:spTgt spid="4106"/>
                                        </p:tgtEl>
                                      </p:cBhvr>
                                      <p:to x="100000" y="95000"/>
                                    </p:animScale>
                                    <p:animScale>
                                      <p:cBhvr>
                                        <p:cTn id="67" dur="166" decel="50000">
                                          <p:stCondLst>
                                            <p:cond delay="1834"/>
                                          </p:stCondLst>
                                        </p:cTn>
                                        <p:tgtEl>
                                          <p:spTgt spid="4106"/>
                                        </p:tgtEl>
                                      </p:cBhvr>
                                      <p:to x="100000" y="100000"/>
                                    </p:animScale>
                                  </p:childTnLst>
                                </p:cTn>
                              </p:par>
                            </p:childTnLst>
                          </p:cTn>
                        </p:par>
                        <p:par>
                          <p:cTn id="68" fill="hold">
                            <p:stCondLst>
                              <p:cond delay="2000"/>
                            </p:stCondLst>
                            <p:childTnLst>
                              <p:par>
                                <p:cTn id="69" presetID="22" presetClass="entr" presetSubtype="4"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ipe(down)">
                                      <p:cBhvr>
                                        <p:cTn id="71" dur="750"/>
                                        <p:tgtEl>
                                          <p:spTgt spid="5"/>
                                        </p:tgtEl>
                                      </p:cBhvr>
                                    </p:animEffect>
                                  </p:childTnLst>
                                </p:cTn>
                              </p:par>
                            </p:childTnLst>
                          </p:cTn>
                        </p:par>
                      </p:childTnLst>
                    </p:cTn>
                  </p:par>
                  <p:par>
                    <p:cTn id="72" fill="hold">
                      <p:stCondLst>
                        <p:cond delay="indefinite"/>
                      </p:stCondLst>
                      <p:childTnLst>
                        <p:par>
                          <p:cTn id="73" fill="hold">
                            <p:stCondLst>
                              <p:cond delay="0"/>
                            </p:stCondLst>
                            <p:childTnLst>
                              <p:par>
                                <p:cTn id="74" presetID="45" presetClass="entr" presetSubtype="0" fill="hold" nodeType="clickEffect">
                                  <p:stCondLst>
                                    <p:cond delay="0"/>
                                  </p:stCondLst>
                                  <p:childTnLst>
                                    <p:set>
                                      <p:cBhvr>
                                        <p:cTn id="75" dur="1" fill="hold">
                                          <p:stCondLst>
                                            <p:cond delay="0"/>
                                          </p:stCondLst>
                                        </p:cTn>
                                        <p:tgtEl>
                                          <p:spTgt spid="4099"/>
                                        </p:tgtEl>
                                        <p:attrNameLst>
                                          <p:attrName>style.visibility</p:attrName>
                                        </p:attrNameLst>
                                      </p:cBhvr>
                                      <p:to>
                                        <p:strVal val="visible"/>
                                      </p:to>
                                    </p:set>
                                    <p:animEffect transition="in" filter="fade">
                                      <p:cBhvr>
                                        <p:cTn id="76" dur="2000"/>
                                        <p:tgtEl>
                                          <p:spTgt spid="4099"/>
                                        </p:tgtEl>
                                      </p:cBhvr>
                                    </p:animEffect>
                                    <p:anim calcmode="lin" valueType="num">
                                      <p:cBhvr>
                                        <p:cTn id="77" dur="2000" fill="hold"/>
                                        <p:tgtEl>
                                          <p:spTgt spid="4099"/>
                                        </p:tgtEl>
                                        <p:attrNameLst>
                                          <p:attrName>ppt_w</p:attrName>
                                        </p:attrNameLst>
                                      </p:cBhvr>
                                      <p:tavLst>
                                        <p:tav tm="0" fmla="#ppt_w*sin(2.5*pi*$)">
                                          <p:val>
                                            <p:fltVal val="0"/>
                                          </p:val>
                                        </p:tav>
                                        <p:tav tm="100000">
                                          <p:val>
                                            <p:fltVal val="1"/>
                                          </p:val>
                                        </p:tav>
                                      </p:tavLst>
                                    </p:anim>
                                    <p:anim calcmode="lin" valueType="num">
                                      <p:cBhvr>
                                        <p:cTn id="78" dur="2000" fill="hold"/>
                                        <p:tgtEl>
                                          <p:spTgt spid="4099"/>
                                        </p:tgtEl>
                                        <p:attrNameLst>
                                          <p:attrName>ppt_h</p:attrName>
                                        </p:attrNameLst>
                                      </p:cBhvr>
                                      <p:tavLst>
                                        <p:tav tm="0">
                                          <p:val>
                                            <p:strVal val="#ppt_h"/>
                                          </p:val>
                                        </p:tav>
                                        <p:tav tm="100000">
                                          <p:val>
                                            <p:strVal val="#ppt_h"/>
                                          </p:val>
                                        </p:tav>
                                      </p:tavLst>
                                    </p:anim>
                                  </p:childTnLst>
                                </p:cTn>
                              </p:par>
                            </p:childTnLst>
                          </p:cTn>
                        </p:par>
                        <p:par>
                          <p:cTn id="79" fill="hold">
                            <p:stCondLst>
                              <p:cond delay="2000"/>
                            </p:stCondLst>
                            <p:childTnLst>
                              <p:par>
                                <p:cTn id="80" presetID="6" presetClass="emph" presetSubtype="0" fill="hold" nodeType="afterEffect">
                                  <p:stCondLst>
                                    <p:cond delay="500"/>
                                  </p:stCondLst>
                                  <p:childTnLst>
                                    <p:animScale>
                                      <p:cBhvr>
                                        <p:cTn id="81" dur="2000" fill="hold"/>
                                        <p:tgtEl>
                                          <p:spTgt spid="410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525713"/>
            <a:ext cx="2474913" cy="181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460" y="2614053"/>
            <a:ext cx="2713037" cy="180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9832" y="2525713"/>
            <a:ext cx="2646363" cy="3303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5656" y="908720"/>
            <a:ext cx="67627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0192" y="908720"/>
            <a:ext cx="10969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8314" y="908720"/>
            <a:ext cx="10858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8"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25147" y="1069851"/>
            <a:ext cx="871537" cy="738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45034" y="4330700"/>
            <a:ext cx="2273300"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097013" y="5787388"/>
            <a:ext cx="4572000" cy="707886"/>
          </a:xfrm>
          <a:prstGeom prst="rect">
            <a:avLst/>
          </a:prstGeom>
          <a:ln>
            <a:solidFill>
              <a:schemeClr val="accent6">
                <a:lumMod val="50000"/>
              </a:schemeClr>
            </a:solidFill>
          </a:ln>
        </p:spPr>
        <p:style>
          <a:lnRef idx="1">
            <a:schemeClr val="accent2"/>
          </a:lnRef>
          <a:fillRef idx="3">
            <a:schemeClr val="accent2"/>
          </a:fillRef>
          <a:effectRef idx="2">
            <a:schemeClr val="accent2"/>
          </a:effectRef>
          <a:fontRef idx="minor">
            <a:schemeClr val="lt1"/>
          </a:fontRef>
        </p:style>
        <p:txBody>
          <a:bodyPr>
            <a:spAutoFit/>
          </a:bodyPr>
          <a:lstStyle/>
          <a:p>
            <a:pPr algn="ctr"/>
            <a:r>
              <a:rPr lang="en-NZ" sz="2000" dirty="0" smtClean="0">
                <a:solidFill>
                  <a:srgbClr val="FF0000"/>
                </a:solidFill>
                <a:latin typeface="Baskerville Old Face" pitchFamily="18" charset="0"/>
              </a:rPr>
              <a:t>I hope you enjoyed my presentation</a:t>
            </a:r>
          </a:p>
          <a:p>
            <a:pPr algn="ctr"/>
            <a:r>
              <a:rPr lang="en-NZ" sz="2000" dirty="0" smtClean="0">
                <a:solidFill>
                  <a:srgbClr val="FF0000"/>
                </a:solidFill>
                <a:latin typeface="Baskerville Old Face" pitchFamily="18" charset="0"/>
              </a:rPr>
              <a:t>The End</a:t>
            </a:r>
            <a:endParaRPr lang="en-NZ" sz="2000" dirty="0">
              <a:solidFill>
                <a:srgbClr val="FF0000"/>
              </a:solidFill>
              <a:latin typeface="Baskerville Old Face" pitchFamily="18" charset="0"/>
            </a:endParaRPr>
          </a:p>
        </p:txBody>
      </p:sp>
      <p:pic>
        <p:nvPicPr>
          <p:cNvPr id="5130"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5522" y="4447213"/>
            <a:ext cx="1450975" cy="288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2251226"/>
      </p:ext>
    </p:extLst>
  </p:cSld>
  <p:clrMapOvr>
    <a:masterClrMapping/>
  </p:clrMapOvr>
  <mc:AlternateContent xmlns:mc="http://schemas.openxmlformats.org/markup-compatibility/2006" xmlns:p14="http://schemas.microsoft.com/office/powerpoint/2010/main">
    <mc:Choice Requires="p14">
      <p:transition spd="slow" p14:dur="1250" advClick="0" advTm="2000">
        <p:circle/>
        <p:sndAc>
          <p:stSnd>
            <p:snd r:embed="rId2" name="applause.wav"/>
          </p:stSnd>
        </p:sndAc>
      </p:transition>
    </mc:Choice>
    <mc:Fallback xmlns="">
      <p:transition spd="slow" advClick="0" advTm="2000">
        <p:circle/>
        <p:sndAc>
          <p:stSnd>
            <p:snd r:embed="rId12" name="applause.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6" presetClass="emph" presetSubtype="0" fill="hold" nodeType="afterEffect">
                                  <p:stCondLst>
                                    <p:cond delay="500"/>
                                  </p:stCondLst>
                                  <p:childTnLst>
                                    <p:animScale>
                                      <p:cBhvr>
                                        <p:cTn id="12" dur="2000" fill="hold"/>
                                        <p:tgtEl>
                                          <p:spTgt spid="512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606</TotalTime>
  <Words>98</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Slipstream</vt:lpstr>
      <vt:lpstr>Europe</vt:lpstr>
      <vt:lpstr>A continent is one of several major land masses on the earth. You will commonly find that there are a seven continents - Africa, Antarctica, Asia, Australia, Europe, North America, and South America.</vt:lpstr>
      <vt:lpstr>Europe, the planet's 6th largest continent, includes 47 countries and assorted dependencies, islands and territories.  The European continent is bordered by numerous bodies of water, and is separated from Asia by Russia's Ural Mountains and by the Caspian and Black Seas. It is separated from Africa by the Mediterranean Sea. </vt:lpstr>
      <vt:lpstr>The Eiffel Tower Paris The Parthenon  Rome Buckingham Palace London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Europe</dc:title>
  <dc:creator>jack</dc:creator>
  <cp:lastModifiedBy>jack</cp:lastModifiedBy>
  <cp:revision>12</cp:revision>
  <dcterms:created xsi:type="dcterms:W3CDTF">2012-06-13T03:52:52Z</dcterms:created>
  <dcterms:modified xsi:type="dcterms:W3CDTF">2012-06-14T08:04:48Z</dcterms:modified>
</cp:coreProperties>
</file>